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sv-S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 med naturen hem i dina minnen eller i din kamera, inte i ditt bagage!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 inte med dig växter hem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ED6F8A99-A833-4BD3-A558-A90E6366CE33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2025-04-29T10:59:49Z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